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80" r:id="rId13"/>
    <p:sldId id="273" r:id="rId14"/>
    <p:sldId id="276" r:id="rId15"/>
    <p:sldId id="281" r:id="rId16"/>
    <p:sldId id="277" r:id="rId17"/>
    <p:sldId id="282" r:id="rId18"/>
    <p:sldId id="278" r:id="rId19"/>
    <p:sldId id="259" r:id="rId20"/>
    <p:sldId id="263" r:id="rId21"/>
    <p:sldId id="279" r:id="rId22"/>
    <p:sldId id="285" r:id="rId23"/>
    <p:sldId id="260" r:id="rId24"/>
    <p:sldId id="264" r:id="rId25"/>
    <p:sldId id="266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080"/>
    <a:srgbClr val="F8AD9D"/>
    <a:srgbClr val="F4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0"/>
    <p:restoredTop sz="94648"/>
  </p:normalViewPr>
  <p:slideViewPr>
    <p:cSldViewPr snapToGrid="0" snapToObjects="1">
      <p:cViewPr varScale="1">
        <p:scale>
          <a:sx n="108" d="100"/>
          <a:sy n="108" d="100"/>
        </p:scale>
        <p:origin x="11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18E2F-3CA5-3D83-2D72-39F1D89D3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02186C-1BAB-EF68-B1FC-49E1A4C94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8E23E-871D-1F40-B21D-C613EBD3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1C2F0-AC9C-B49E-2E97-95D9F0D6F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F1872-8DF1-A37D-C53B-07FBA7E3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959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8AF2B-F015-5A3A-3E2B-09E5FA19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68A469-067C-590A-2CC5-ED39652D4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3F70A-B82E-7277-F72F-80C9071D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6F2DCA-D670-A210-A0DA-79434C7C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1D5FC-C954-4D44-D416-94C90821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402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855B7C-98F6-B2E3-6DE4-49117F331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3997F0-363C-1940-22AB-9E2DA3E76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4E13A-DCDD-2DF1-F0B3-8A927F8E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930AF-587E-5624-CE3B-5DF08923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3304E-8202-2269-55A9-F8413A0F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45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822CB-72AA-D57D-4B89-01F3C653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AA5B5-16E6-24C3-A6C0-B5B09BED1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60B4F-63A6-10D3-58D9-D4279FC8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FD250-CBE4-B8D0-3676-B58C8982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15314-5CF8-989C-1218-474187DB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98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FC695-922A-ED5B-374A-F9F659E0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A65C3-6639-5E68-9826-20BF44200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AFE0D-D68B-90BF-0979-0EE5880F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06635-676F-46B2-AA33-49855E51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C4955-3396-168F-D247-8A501E56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172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98ABD-D536-A30A-B2E4-C534C30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C65A5-8529-EA73-5B24-4CEC7D226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AE12-86A2-ED7C-9FF0-E1DD3316B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717E4B-E51D-7EB7-463C-D41F0DEC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284D0E-E107-11A1-EBD0-C46FF699A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F678D-15BB-6410-E130-9B49DA94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453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AB8E7-96CD-4E15-5B4C-1A1B2F5A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3F679-2990-E12B-1E52-B8312A5F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39EEC-566C-02BD-F84B-955EFC58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19CBC8-FBD2-1627-D269-0AAC4CD5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8C4A6A-5EB8-7A81-6FCA-13F08A175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A2BB0A-2975-2DEF-9321-0D5E6F5C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23629-5914-D5F0-F324-95F0B94D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89462-06C4-36F2-B95C-6884C113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799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A41D9-CC22-59A0-C925-3034288A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671F17-92F7-D988-1515-67801F91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3AC4B-A98E-62E3-0703-BE8EEE6C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022676-B741-C7D1-5F9A-78F88BEB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896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5126C4-CDFA-945A-AD73-AE4CAC57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0D8F06-22D4-9B95-75FA-86711B74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86F86-13B0-73EC-6219-50E901EB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44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2F453-0405-314C-3225-E6E64541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93F05-0522-5325-640F-A1F8DE30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D334C-757F-EEF9-E87D-A25F35DC4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1B4DC8-0D10-4A9A-8411-59827EB1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6B038E-A32B-4C23-5CF5-66412330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1B4F19-CE03-EAD5-E6C4-78C9DD8C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392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10247-2180-8637-1DA4-B2A184FCC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9BC4B5-A681-2408-B1F7-34143E052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70683B-3D27-12AC-5FF0-97106A0FD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33F5FA-F10C-3E41-04DD-CA796F82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92C9E-E15F-F5EA-6DF6-00E50707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C32434-AC8B-7BAD-5662-2E8ED694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686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99765D-98D7-FB47-F656-DEAC88AC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6F1C47-E0FC-6EA0-3AA1-9BE12E468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DFCF8-B891-6802-4D27-5175EA1F8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A83F-FF6E-B647-B0F1-279D8886F93F}" type="datetimeFigureOut">
              <a:rPr kumimoji="1" lang="ko-Kore-KR" altLang="en-US" smtClean="0"/>
              <a:t>06/13/2022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6D0FA-9196-9F53-A1C0-612C76C25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713E4-E2FC-4669-8CC3-D029913BF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7893E-C96E-C842-AF13-03E9554D98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468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X2B97skEeA?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71C0D9-BCE8-A821-47F8-41BC0617A8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3D39-1574-9767-8CBC-DF29BBDF2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7783B81-AE05-DAAB-B2D3-A05E440C1550}"/>
              </a:ext>
            </a:extLst>
          </p:cNvPr>
          <p:cNvSpPr/>
          <p:nvPr/>
        </p:nvSpPr>
        <p:spPr>
          <a:xfrm>
            <a:off x="5165271" y="1643743"/>
            <a:ext cx="1861457" cy="1785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29BCD9-7C25-1D87-23E8-7DA6397AF3FC}"/>
              </a:ext>
            </a:extLst>
          </p:cNvPr>
          <p:cNvSpPr/>
          <p:nvPr/>
        </p:nvSpPr>
        <p:spPr>
          <a:xfrm>
            <a:off x="5329850" y="1801585"/>
            <a:ext cx="1532298" cy="14695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4576" sy="104576" algn="ctr" rotWithShape="0">
              <a:srgbClr val="F08080">
                <a:alpha val="185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8085B-99C9-739C-9458-05A295108D5F}"/>
              </a:ext>
            </a:extLst>
          </p:cNvPr>
          <p:cNvSpPr txBox="1"/>
          <p:nvPr/>
        </p:nvSpPr>
        <p:spPr>
          <a:xfrm>
            <a:off x="0" y="3820886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0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Hospetter</a:t>
            </a:r>
            <a:endParaRPr kumimoji="1" lang="ko-Kore-KR" altLang="en-US" sz="5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60AF5-D437-4A9F-F605-BAE4FD8E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83" t="69643" r="22712" b="7143"/>
          <a:stretch/>
        </p:blipFill>
        <p:spPr>
          <a:xfrm>
            <a:off x="5596684" y="1981200"/>
            <a:ext cx="1008223" cy="11321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1687A9-EA2C-EC12-76DF-4A779674D94E}"/>
              </a:ext>
            </a:extLst>
          </p:cNvPr>
          <p:cNvSpPr txBox="1"/>
          <p:nvPr/>
        </p:nvSpPr>
        <p:spPr>
          <a:xfrm>
            <a:off x="1" y="4660259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95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반려동물을 위한 원격진료서비스 및 웨어러블 디바이스</a:t>
            </a:r>
            <a:endParaRPr kumimoji="1" lang="ko-Kore-KR" altLang="en-US" sz="295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E667B-8DA1-81A3-D56D-B27BA8B6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7" y="1803217"/>
            <a:ext cx="3630420" cy="4153437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EBD3DC-353E-EC70-3D80-B3D10038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809" y="1803217"/>
            <a:ext cx="3676116" cy="4153437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783F5C-0F18-994F-4DAA-7C642B7C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407" y="1803216"/>
            <a:ext cx="3676116" cy="4153437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8" name="평행 사변형[P] 9">
            <a:extLst>
              <a:ext uri="{FF2B5EF4-FFF2-40B4-BE49-F238E27FC236}">
                <a16:creationId xmlns:a16="http://schemas.microsoft.com/office/drawing/2014/main" id="{EF914B3C-B7E5-291F-EEF4-11FA64A01B59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20955-EC71-2884-F18B-8610AEBC2C7F}"/>
              </a:ext>
            </a:extLst>
          </p:cNvPr>
          <p:cNvSpPr txBox="1"/>
          <p:nvPr/>
        </p:nvSpPr>
        <p:spPr>
          <a:xfrm>
            <a:off x="576473" y="1221048"/>
            <a:ext cx="1928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30980-3D26-87EA-E488-EB38E473B926}"/>
              </a:ext>
            </a:extLst>
          </p:cNvPr>
          <p:cNvSpPr txBox="1"/>
          <p:nvPr/>
        </p:nvSpPr>
        <p:spPr>
          <a:xfrm>
            <a:off x="1707134" y="606176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router1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72A26-1110-A23F-D6CB-F2544459CCA7}"/>
              </a:ext>
            </a:extLst>
          </p:cNvPr>
          <p:cNvSpPr txBox="1"/>
          <p:nvPr/>
        </p:nvSpPr>
        <p:spPr>
          <a:xfrm>
            <a:off x="5526065" y="606176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router2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F5471-1A89-E31B-5DD7-EFA6EE18BA35}"/>
              </a:ext>
            </a:extLst>
          </p:cNvPr>
          <p:cNvSpPr txBox="1"/>
          <p:nvPr/>
        </p:nvSpPr>
        <p:spPr>
          <a:xfrm>
            <a:off x="9344997" y="606176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control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29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668582-9861-4BA0-4C2D-8ACF1104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9" y="2022555"/>
            <a:ext cx="3630419" cy="3806373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B448E-B390-A999-419C-91333D3A5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790" y="2022555"/>
            <a:ext cx="3630419" cy="3806373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E197C0-E34B-65DA-CB1E-F6F3A1D6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292" y="2030124"/>
            <a:ext cx="3630420" cy="2015783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평행 사변형[P] 9">
            <a:extLst>
              <a:ext uri="{FF2B5EF4-FFF2-40B4-BE49-F238E27FC236}">
                <a16:creationId xmlns:a16="http://schemas.microsoft.com/office/drawing/2014/main" id="{5554CC2A-0E3B-BA28-D2CB-8431B2D6B8EF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903FB-093B-B6D8-0E0D-8FDD60E9C406}"/>
              </a:ext>
            </a:extLst>
          </p:cNvPr>
          <p:cNvSpPr txBox="1"/>
          <p:nvPr/>
        </p:nvSpPr>
        <p:spPr>
          <a:xfrm>
            <a:off x="576473" y="1221048"/>
            <a:ext cx="1928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C5235-9288-62BC-9547-29C6CA063B90}"/>
              </a:ext>
            </a:extLst>
          </p:cNvPr>
          <p:cNvSpPr txBox="1"/>
          <p:nvPr/>
        </p:nvSpPr>
        <p:spPr>
          <a:xfrm>
            <a:off x="1669556" y="589689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service1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08C44-8A75-819D-CC17-71C96998F224}"/>
              </a:ext>
            </a:extLst>
          </p:cNvPr>
          <p:cNvSpPr txBox="1"/>
          <p:nvPr/>
        </p:nvSpPr>
        <p:spPr>
          <a:xfrm>
            <a:off x="5488487" y="5896899"/>
            <a:ext cx="1237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service2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5C0A0-282B-A62D-1354-BAF5DF9EE227}"/>
              </a:ext>
            </a:extLst>
          </p:cNvPr>
          <p:cNvSpPr txBox="1"/>
          <p:nvPr/>
        </p:nvSpPr>
        <p:spPr>
          <a:xfrm>
            <a:off x="9307419" y="5896899"/>
            <a:ext cx="1237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service3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AF1F05-6223-D53A-F3E0-C27D306C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293" y="3925741"/>
            <a:ext cx="3630419" cy="1903187"/>
          </a:xfrm>
          <a:prstGeom prst="rect">
            <a:avLst/>
          </a:prstGeom>
          <a:ln>
            <a:solidFill>
              <a:srgbClr val="F08080"/>
            </a:solidFill>
          </a:ln>
        </p:spPr>
      </p:pic>
    </p:spTree>
    <p:extLst>
      <p:ext uri="{BB962C8B-B14F-4D97-AF65-F5344CB8AC3E}">
        <p14:creationId xmlns:p14="http://schemas.microsoft.com/office/powerpoint/2010/main" val="140814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인포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88BD8-CDB3-07B4-7AFE-1E1CDDB4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18" y="1459575"/>
            <a:ext cx="2616764" cy="5095795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평행 사변형[P] 9">
            <a:extLst>
              <a:ext uri="{FF2B5EF4-FFF2-40B4-BE49-F238E27FC236}">
                <a16:creationId xmlns:a16="http://schemas.microsoft.com/office/drawing/2014/main" id="{F5855AA6-1097-E2BB-2011-41A586DDD2BF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7BC22-251B-AEA9-AD52-503175343FAA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Info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54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인포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D81339-D397-9287-2860-0B51496E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2" y="1889843"/>
            <a:ext cx="3653489" cy="3935344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BD3EDF-0DE5-F147-BE80-09856662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49" y="1889843"/>
            <a:ext cx="3653489" cy="2352899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EFF67-9A02-7950-607C-A70A416C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55" y="1889843"/>
            <a:ext cx="3653489" cy="3935344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A31C92-E0E6-B484-7FF2-69330F8DBC17}"/>
              </a:ext>
            </a:extLst>
          </p:cNvPr>
          <p:cNvSpPr txBox="1"/>
          <p:nvPr/>
        </p:nvSpPr>
        <p:spPr>
          <a:xfrm>
            <a:off x="1669556" y="589689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EE71-8B37-61AF-64EE-5FE608F39E60}"/>
              </a:ext>
            </a:extLst>
          </p:cNvPr>
          <p:cNvSpPr txBox="1"/>
          <p:nvPr/>
        </p:nvSpPr>
        <p:spPr>
          <a:xfrm>
            <a:off x="5526064" y="5896899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C5379-E46C-E359-D8CD-5B16C63DBE8C}"/>
              </a:ext>
            </a:extLst>
          </p:cNvPr>
          <p:cNvSpPr txBox="1"/>
          <p:nvPr/>
        </p:nvSpPr>
        <p:spPr>
          <a:xfrm>
            <a:off x="9454358" y="4340242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control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82BDF374-A8FE-E3C4-91C0-F8F8AF158C15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7641D-5DF9-63DC-7C1C-442E4B6365DD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58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992D9C-4A13-F5CC-CD0A-7DE496E6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82" y="1459575"/>
            <a:ext cx="2747836" cy="5132231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9" name="평행 사변형[P] 9">
            <a:extLst>
              <a:ext uri="{FF2B5EF4-FFF2-40B4-BE49-F238E27FC236}">
                <a16:creationId xmlns:a16="http://schemas.microsoft.com/office/drawing/2014/main" id="{169C4441-0B22-1D57-6997-5183EF4121C1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DF828-F4BA-AA7C-6F94-268A0E7EDCA9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Monitoring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37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45B632-867E-2674-F325-28E9C4CF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" y="2419723"/>
            <a:ext cx="3081640" cy="1380792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E6C1EA-C224-A8AD-F078-D3CE2BA6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74" y="2419722"/>
            <a:ext cx="3004988" cy="3349707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B91AB6-741A-5EB7-96C8-83478EB6E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72" y="4294692"/>
            <a:ext cx="3081640" cy="1474737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73B966-09E9-8C2F-9470-0DE9964C6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24" y="2419722"/>
            <a:ext cx="3004988" cy="3349707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017BBF-E8C5-508B-6F40-50AC8DEA0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853" y="2419721"/>
            <a:ext cx="2538075" cy="3349707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9" name="평행 사변형[P] 9">
            <a:extLst>
              <a:ext uri="{FF2B5EF4-FFF2-40B4-BE49-F238E27FC236}">
                <a16:creationId xmlns:a16="http://schemas.microsoft.com/office/drawing/2014/main" id="{169C4441-0B22-1D57-6997-5183EF4121C1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DF828-F4BA-AA7C-6F94-268A0E7EDCA9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Monitoring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97009-CAB4-1644-7566-6C3CC833D23A}"/>
              </a:ext>
            </a:extLst>
          </p:cNvPr>
          <p:cNvSpPr txBox="1"/>
          <p:nvPr/>
        </p:nvSpPr>
        <p:spPr>
          <a:xfrm>
            <a:off x="1123957" y="3932991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63F76-1327-62D5-7D77-77E1F493D46F}"/>
              </a:ext>
            </a:extLst>
          </p:cNvPr>
          <p:cNvSpPr txBox="1"/>
          <p:nvPr/>
        </p:nvSpPr>
        <p:spPr>
          <a:xfrm>
            <a:off x="1123957" y="5859762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control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1DFE0-BBB6-4E35-39ED-6CE6E00904B3}"/>
              </a:ext>
            </a:extLst>
          </p:cNvPr>
          <p:cNvSpPr txBox="1"/>
          <p:nvPr/>
        </p:nvSpPr>
        <p:spPr>
          <a:xfrm>
            <a:off x="4263333" y="5859762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52614-0656-ABDD-77F4-F0940BE9CFAB}"/>
              </a:ext>
            </a:extLst>
          </p:cNvPr>
          <p:cNvSpPr txBox="1"/>
          <p:nvPr/>
        </p:nvSpPr>
        <p:spPr>
          <a:xfrm>
            <a:off x="7364383" y="5859762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script1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2D02D5-F572-6E6A-66F0-8592AFE0E781}"/>
              </a:ext>
            </a:extLst>
          </p:cNvPr>
          <p:cNvSpPr txBox="1"/>
          <p:nvPr/>
        </p:nvSpPr>
        <p:spPr>
          <a:xfrm>
            <a:off x="10199955" y="5859762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script2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12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4D59E0-684A-D8B5-568E-00708A7B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994" y="1421149"/>
            <a:ext cx="2700011" cy="5003442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평행 사변형[P] 9">
            <a:extLst>
              <a:ext uri="{FF2B5EF4-FFF2-40B4-BE49-F238E27FC236}">
                <a16:creationId xmlns:a16="http://schemas.microsoft.com/office/drawing/2014/main" id="{61A07C91-1E55-4539-2722-0473196475DC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B972F-386B-B400-0E90-7205AC3A5638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webRTC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46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3CAE0F-48E1-614A-7BA5-7B8B8077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71" y="1863828"/>
            <a:ext cx="3426802" cy="4373319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B93508-844C-BDD7-4232-2D186102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28" y="1863828"/>
            <a:ext cx="3426800" cy="4373320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평행 사변형[P] 9">
            <a:extLst>
              <a:ext uri="{FF2B5EF4-FFF2-40B4-BE49-F238E27FC236}">
                <a16:creationId xmlns:a16="http://schemas.microsoft.com/office/drawing/2014/main" id="{61A07C91-1E55-4539-2722-0473196475DC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B972F-386B-B400-0E90-7205AC3A5638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9388A7-86A0-2507-2586-8A2F8DEE4A98}"/>
              </a:ext>
            </a:extLst>
          </p:cNvPr>
          <p:cNvSpPr txBox="1"/>
          <p:nvPr/>
        </p:nvSpPr>
        <p:spPr>
          <a:xfrm>
            <a:off x="3603637" y="6369033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server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DAF1E-4760-03E1-5B40-8CC9BBD8FD08}"/>
              </a:ext>
            </a:extLst>
          </p:cNvPr>
          <p:cNvSpPr txBox="1"/>
          <p:nvPr/>
        </p:nvSpPr>
        <p:spPr>
          <a:xfrm>
            <a:off x="7448493" y="6369033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client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28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en-US" altLang="ko-KR" sz="4000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0D897D-22AC-363F-2648-45B6CA0D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94114"/>
            <a:ext cx="2993742" cy="4509745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7D0E9E-100F-8866-C11A-51078ABE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58" y="1894505"/>
            <a:ext cx="2993483" cy="4509355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AB2BA6-A130-8EF0-39E7-C6712656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58" y="1894114"/>
            <a:ext cx="2993742" cy="4509745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6" name="평행 사변형[P] 9">
            <a:extLst>
              <a:ext uri="{FF2B5EF4-FFF2-40B4-BE49-F238E27FC236}">
                <a16:creationId xmlns:a16="http://schemas.microsoft.com/office/drawing/2014/main" id="{EE274683-A964-51C9-2E70-3884D73C9A95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2406D-F1CF-8D20-A4CB-5473FC40E773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63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D8C37D-956A-40C8-9BAB-C5DB0B33897C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8A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573CCE-FBF7-CE83-0CA6-373B60445D6D}"/>
              </a:ext>
            </a:extLst>
          </p:cNvPr>
          <p:cNvSpPr/>
          <p:nvPr/>
        </p:nvSpPr>
        <p:spPr>
          <a:xfrm>
            <a:off x="8706988" y="1050475"/>
            <a:ext cx="2133598" cy="2133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실내, 사람이(가) 표시된 사진&#10;&#10;자동 생성된 설명">
            <a:extLst>
              <a:ext uri="{FF2B5EF4-FFF2-40B4-BE49-F238E27FC236}">
                <a16:creationId xmlns:a16="http://schemas.microsoft.com/office/drawing/2014/main" id="{79AD68A8-B13D-9E05-1187-2C07565A2A3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14" y="1471159"/>
            <a:ext cx="3600000" cy="360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9D4736-D051-4009-CFEC-4AE0913F8A62}"/>
              </a:ext>
            </a:extLst>
          </p:cNvPr>
          <p:cNvSpPr/>
          <p:nvPr/>
        </p:nvSpPr>
        <p:spPr>
          <a:xfrm>
            <a:off x="6477870" y="2863329"/>
            <a:ext cx="1156691" cy="1156691"/>
          </a:xfrm>
          <a:prstGeom prst="ellipse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B1093-0262-63CD-3BBC-030770A93DA1}"/>
              </a:ext>
            </a:extLst>
          </p:cNvPr>
          <p:cNvSpPr txBox="1"/>
          <p:nvPr/>
        </p:nvSpPr>
        <p:spPr>
          <a:xfrm>
            <a:off x="0" y="295568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kumimoji="1" lang="ko-Kore-KR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05BEE-9D14-A69B-9EEC-478BA8A1B228}"/>
              </a:ext>
            </a:extLst>
          </p:cNvPr>
          <p:cNvSpPr txBox="1"/>
          <p:nvPr/>
        </p:nvSpPr>
        <p:spPr>
          <a:xfrm>
            <a:off x="1333499" y="2555578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</a:t>
            </a:r>
            <a:r>
              <a:rPr kumimoji="1" lang="en-US" altLang="ko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1" lang="en-US" altLang="ko-Kore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ore-KR" alt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6101D4C-3D7C-FAAC-DCA6-B61ED497D5B3}"/>
              </a:ext>
            </a:extLst>
          </p:cNvPr>
          <p:cNvCxnSpPr/>
          <p:nvPr/>
        </p:nvCxnSpPr>
        <p:spPr>
          <a:xfrm>
            <a:off x="0" y="3738230"/>
            <a:ext cx="62157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F33DDE-88BB-6879-E979-37CBC910580B}"/>
              </a:ext>
            </a:extLst>
          </p:cNvPr>
          <p:cNvSpPr/>
          <p:nvPr/>
        </p:nvSpPr>
        <p:spPr>
          <a:xfrm>
            <a:off x="0" y="0"/>
            <a:ext cx="12192000" cy="2764117"/>
          </a:xfrm>
          <a:prstGeom prst="rect">
            <a:avLst/>
          </a:prstGeom>
          <a:solidFill>
            <a:srgbClr val="F8A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5B7B5-210D-D845-04B9-02FCA7D44521}"/>
              </a:ext>
            </a:extLst>
          </p:cNvPr>
          <p:cNvSpPr txBox="1"/>
          <p:nvPr/>
        </p:nvSpPr>
        <p:spPr>
          <a:xfrm>
            <a:off x="919842" y="1661295"/>
            <a:ext cx="14913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kumimoji="1" lang="ko-Kore-KR" altLang="en-US" sz="5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8D93A-78FD-E111-E01D-CCF35C310FF7}"/>
              </a:ext>
            </a:extLst>
          </p:cNvPr>
          <p:cNvSpPr txBox="1"/>
          <p:nvPr/>
        </p:nvSpPr>
        <p:spPr>
          <a:xfrm>
            <a:off x="680356" y="2972015"/>
            <a:ext cx="40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8AD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kumimoji="1" lang="ko-Kore-KR" altLang="en-US" sz="4000" b="1" dirty="0">
              <a:solidFill>
                <a:srgbClr val="F8AD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7AEFB-57DC-74B9-1C2F-03EED99A15F0}"/>
              </a:ext>
            </a:extLst>
          </p:cNvPr>
          <p:cNvSpPr txBox="1"/>
          <p:nvPr/>
        </p:nvSpPr>
        <p:spPr>
          <a:xfrm>
            <a:off x="680354" y="3978466"/>
            <a:ext cx="40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F8AD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kumimoji="1" lang="ko-Kore-KR" altLang="en-US" sz="4000" b="1" dirty="0">
              <a:solidFill>
                <a:srgbClr val="F8AD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C2212-DD21-B25E-45BD-8D1FF8EC39CC}"/>
              </a:ext>
            </a:extLst>
          </p:cNvPr>
          <p:cNvSpPr txBox="1"/>
          <p:nvPr/>
        </p:nvSpPr>
        <p:spPr>
          <a:xfrm>
            <a:off x="680353" y="4984917"/>
            <a:ext cx="40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F8AD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kumimoji="1" lang="ko-Kore-KR" altLang="en-US" sz="4000" b="1" dirty="0">
              <a:solidFill>
                <a:srgbClr val="F8AD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0F444-3AB7-3657-F896-51A8C51DFA04}"/>
              </a:ext>
            </a:extLst>
          </p:cNvPr>
          <p:cNvSpPr txBox="1"/>
          <p:nvPr/>
        </p:nvSpPr>
        <p:spPr>
          <a:xfrm>
            <a:off x="1381429" y="3056101"/>
            <a:ext cx="1518364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sz="25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25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25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6F9C3-481A-B5CB-26C0-508F00E6E139}"/>
              </a:ext>
            </a:extLst>
          </p:cNvPr>
          <p:cNvSpPr txBox="1"/>
          <p:nvPr/>
        </p:nvSpPr>
        <p:spPr>
          <a:xfrm>
            <a:off x="1381429" y="4057020"/>
            <a:ext cx="800219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5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kumimoji="1" lang="ko-Kore-KR" altLang="en-US" sz="25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C9232-DB53-7FED-2051-1E4BC33BE08F}"/>
              </a:ext>
            </a:extLst>
          </p:cNvPr>
          <p:cNvSpPr txBox="1"/>
          <p:nvPr/>
        </p:nvSpPr>
        <p:spPr>
          <a:xfrm>
            <a:off x="1381429" y="5055970"/>
            <a:ext cx="800219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5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</a:t>
            </a:r>
            <a:endParaRPr kumimoji="1" lang="ko-Kore-KR" altLang="en-US" sz="25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85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3A808-347E-3577-EA20-2CCBAC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82E16C-5560-02B8-C67C-1A2B86CA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71" y="2537502"/>
            <a:ext cx="1033501" cy="23903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C56F62-67E7-5CF1-417E-CC89BE0E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41" y="2764879"/>
            <a:ext cx="1173682" cy="904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08153C-4FD3-F38F-B779-1D1BA1746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42335" y="3998835"/>
            <a:ext cx="504645" cy="1173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90842-DB31-ED6D-E180-9CD329031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945" y="3827531"/>
            <a:ext cx="920337" cy="1088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05B1A-17A5-5272-5090-A8FC8B862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042" y="3483791"/>
            <a:ext cx="1125785" cy="557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5F076-5053-6D32-0E17-C9AD2234D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236" y="2346783"/>
            <a:ext cx="1323594" cy="1137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CBEBE7-7E47-DC26-935A-0CF13FB829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7370701" y="2276147"/>
            <a:ext cx="2018571" cy="2778033"/>
          </a:xfrm>
          <a:prstGeom prst="rect">
            <a:avLst/>
          </a:prstGeom>
        </p:spPr>
      </p:pic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75EB66DD-21BB-B5D5-FD33-6EE332BA1148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72CD8-CF16-2591-2445-DBC4C60A3294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Bluetooth® Technology Website">
            <a:extLst>
              <a:ext uri="{FF2B5EF4-FFF2-40B4-BE49-F238E27FC236}">
                <a16:creationId xmlns:a16="http://schemas.microsoft.com/office/drawing/2014/main" id="{E667ACFD-1537-E6B4-D35A-0A74E164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011" y="3279516"/>
            <a:ext cx="1053837" cy="10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A4414F-5506-2F56-F86F-F82BEB5153D5}"/>
              </a:ext>
            </a:extLst>
          </p:cNvPr>
          <p:cNvSpPr txBox="1"/>
          <p:nvPr/>
        </p:nvSpPr>
        <p:spPr>
          <a:xfrm>
            <a:off x="1985928" y="4462372"/>
            <a:ext cx="51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04DE2-7A69-6214-6BE1-127BA1CAEC99}"/>
              </a:ext>
            </a:extLst>
          </p:cNvPr>
          <p:cNvSpPr txBox="1"/>
          <p:nvPr/>
        </p:nvSpPr>
        <p:spPr>
          <a:xfrm>
            <a:off x="1271516" y="5398585"/>
            <a:ext cx="618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블루투스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: 5v, GND, Tx : D13, Rx : D12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: 5v, GND, Tx : D8,  Rx :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D7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ECG	: 3.3v, GND, Output : A0, Lo+ : 10, Lo- : 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AD233-2359-BBC6-C70C-DD6F1E2CC86C}"/>
              </a:ext>
            </a:extLst>
          </p:cNvPr>
          <p:cNvSpPr txBox="1"/>
          <p:nvPr/>
        </p:nvSpPr>
        <p:spPr>
          <a:xfrm>
            <a:off x="7370701" y="5398585"/>
            <a:ext cx="6218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ACCEL	: 3.3v, GND, SDA, SCL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TEMP	: 5v, GND, D2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POWER	: 5V</a:t>
            </a:r>
          </a:p>
        </p:txBody>
      </p:sp>
    </p:spTree>
    <p:extLst>
      <p:ext uri="{BB962C8B-B14F-4D97-AF65-F5344CB8AC3E}">
        <p14:creationId xmlns:p14="http://schemas.microsoft.com/office/powerpoint/2010/main" val="107514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3A808-347E-3577-EA20-2CCBAC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401BE0-1F99-084A-B9BE-96762DBC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4" y="1921441"/>
            <a:ext cx="3704488" cy="4411014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202C36-A2FE-39B4-11EF-0FC615DA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44" y="1921441"/>
            <a:ext cx="3704488" cy="4411014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93FCBA-D931-200F-C5C1-35A4B94D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95" y="1921441"/>
            <a:ext cx="3581311" cy="1867110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6" name="평행 사변형[P] 9">
            <a:extLst>
              <a:ext uri="{FF2B5EF4-FFF2-40B4-BE49-F238E27FC236}">
                <a16:creationId xmlns:a16="http://schemas.microsoft.com/office/drawing/2014/main" id="{5DE0751A-B08E-B9E7-F2CE-5A13CE279E6C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919B-1D5A-6E9A-93A8-7CE1C63B8C6F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3BFF2-CB6D-9D43-FE8E-86CDCA38D26D}"/>
              </a:ext>
            </a:extLst>
          </p:cNvPr>
          <p:cNvSpPr txBox="1"/>
          <p:nvPr/>
        </p:nvSpPr>
        <p:spPr>
          <a:xfrm>
            <a:off x="3424118" y="127490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Arduino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993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3A808-347E-3577-EA20-2CCBAC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평행 사변형[P] 9">
            <a:extLst>
              <a:ext uri="{FF2B5EF4-FFF2-40B4-BE49-F238E27FC236}">
                <a16:creationId xmlns:a16="http://schemas.microsoft.com/office/drawing/2014/main" id="{5DE0751A-B08E-B9E7-F2CE-5A13CE279E6C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9919B-1D5A-6E9A-93A8-7CE1C63B8C6F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5E7B61-E931-73B2-703C-553295F0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146" y="2043977"/>
            <a:ext cx="2729835" cy="41615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399C00-8560-B7CF-C8D4-7BC030E9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54" y="2043977"/>
            <a:ext cx="3508430" cy="4161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C1DB1E-1C5A-95E3-2B04-698E9F7AF43B}"/>
              </a:ext>
            </a:extLst>
          </p:cNvPr>
          <p:cNvSpPr txBox="1"/>
          <p:nvPr/>
        </p:nvSpPr>
        <p:spPr>
          <a:xfrm>
            <a:off x="3424118" y="127490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Raspi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13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D8C37D-956A-40C8-9BAB-C5DB0B33897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8A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577AAF-7EF5-3C26-563E-7D4903B7A003}"/>
              </a:ext>
            </a:extLst>
          </p:cNvPr>
          <p:cNvSpPr/>
          <p:nvPr/>
        </p:nvSpPr>
        <p:spPr>
          <a:xfrm>
            <a:off x="7995211" y="776401"/>
            <a:ext cx="3171601" cy="3171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 descr="서울시 50플러스포털 | [50+포탈]고양이에게 햇볕이 필요한 이유">
            <a:extLst>
              <a:ext uri="{FF2B5EF4-FFF2-40B4-BE49-F238E27FC236}">
                <a16:creationId xmlns:a16="http://schemas.microsoft.com/office/drawing/2014/main" id="{38F5063F-5A67-A0C8-CDC0-D2E2C3DA461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114" y="1471159"/>
            <a:ext cx="3600000" cy="360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32DEAAF-A3B4-E42C-817F-5BA2C0DF2A2D}"/>
              </a:ext>
            </a:extLst>
          </p:cNvPr>
          <p:cNvSpPr/>
          <p:nvPr/>
        </p:nvSpPr>
        <p:spPr>
          <a:xfrm>
            <a:off x="10048857" y="3586630"/>
            <a:ext cx="882133" cy="882133"/>
          </a:xfrm>
          <a:prstGeom prst="ellipse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0360D-3268-6812-6644-7CC6BE390B75}"/>
              </a:ext>
            </a:extLst>
          </p:cNvPr>
          <p:cNvSpPr txBox="1"/>
          <p:nvPr/>
        </p:nvSpPr>
        <p:spPr>
          <a:xfrm>
            <a:off x="0" y="295568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</a:t>
            </a:r>
            <a:endParaRPr kumimoji="1" lang="ko-Kore-KR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1EEC3-68BA-0B3E-2F0A-CC3D76298685}"/>
              </a:ext>
            </a:extLst>
          </p:cNvPr>
          <p:cNvSpPr txBox="1"/>
          <p:nvPr/>
        </p:nvSpPr>
        <p:spPr>
          <a:xfrm>
            <a:off x="1333499" y="2555578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</a:t>
            </a:r>
            <a:r>
              <a:rPr kumimoji="1" lang="en-US" altLang="ko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1" lang="en-US" altLang="ko-Kore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ore-KR" alt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E612313-643B-3BCA-FE20-A325ABAF57C9}"/>
              </a:ext>
            </a:extLst>
          </p:cNvPr>
          <p:cNvCxnSpPr/>
          <p:nvPr/>
        </p:nvCxnSpPr>
        <p:spPr>
          <a:xfrm>
            <a:off x="0" y="3738230"/>
            <a:ext cx="62157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3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3A808-347E-3577-EA20-2CCBAC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데모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평행 사변형[P] 9">
            <a:extLst>
              <a:ext uri="{FF2B5EF4-FFF2-40B4-BE49-F238E27FC236}">
                <a16:creationId xmlns:a16="http://schemas.microsoft.com/office/drawing/2014/main" id="{678FA5C0-309A-9352-CCCE-2405369BE2E9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D269D-E300-8F6E-9A67-2FEC64109B6A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동영상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온라인 미디어 4" title="demo">
            <a:hlinkClick r:id="" action="ppaction://media"/>
            <a:extLst>
              <a:ext uri="{FF2B5EF4-FFF2-40B4-BE49-F238E27FC236}">
                <a16:creationId xmlns:a16="http://schemas.microsoft.com/office/drawing/2014/main" id="{808DD541-9C60-5E0C-DD69-AC6FFF1373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9594" y="1947833"/>
            <a:ext cx="8032812" cy="45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71C0D9-BCE8-A821-47F8-41BC0617A8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3D39-1574-9767-8CBC-DF29BBDF2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7783B81-AE05-DAAB-B2D3-A05E440C1550}"/>
              </a:ext>
            </a:extLst>
          </p:cNvPr>
          <p:cNvSpPr/>
          <p:nvPr/>
        </p:nvSpPr>
        <p:spPr>
          <a:xfrm>
            <a:off x="5165271" y="1643743"/>
            <a:ext cx="1861457" cy="178525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29BCD9-7C25-1D87-23E8-7DA6397AF3FC}"/>
              </a:ext>
            </a:extLst>
          </p:cNvPr>
          <p:cNvSpPr/>
          <p:nvPr/>
        </p:nvSpPr>
        <p:spPr>
          <a:xfrm>
            <a:off x="5329850" y="1801585"/>
            <a:ext cx="1532298" cy="14695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4576" sy="104576" algn="ctr" rotWithShape="0">
              <a:srgbClr val="F08080">
                <a:alpha val="1850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8085B-99C9-739C-9458-05A295108D5F}"/>
              </a:ext>
            </a:extLst>
          </p:cNvPr>
          <p:cNvSpPr txBox="1"/>
          <p:nvPr/>
        </p:nvSpPr>
        <p:spPr>
          <a:xfrm>
            <a:off x="0" y="3820886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8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kumimoji="1" lang="ko-Kore-KR" altLang="en-US" sz="8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60AF5-D437-4A9F-F605-BAE4FD8E6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83" t="69643" r="22712" b="7143"/>
          <a:stretch/>
        </p:blipFill>
        <p:spPr>
          <a:xfrm>
            <a:off x="5596684" y="1981200"/>
            <a:ext cx="1008223" cy="11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D8C37D-956A-40C8-9BAB-C5DB0B33897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8A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89E4A-77C2-986E-E526-274172BE5857}"/>
              </a:ext>
            </a:extLst>
          </p:cNvPr>
          <p:cNvSpPr txBox="1"/>
          <p:nvPr/>
        </p:nvSpPr>
        <p:spPr>
          <a:xfrm>
            <a:off x="0" y="295568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018DA6-7178-CA1A-9E79-BD85782242B2}"/>
              </a:ext>
            </a:extLst>
          </p:cNvPr>
          <p:cNvSpPr txBox="1"/>
          <p:nvPr/>
        </p:nvSpPr>
        <p:spPr>
          <a:xfrm>
            <a:off x="1333499" y="2555578"/>
            <a:ext cx="130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Part 1.</a:t>
            </a:r>
            <a:endParaRPr kumimoji="1" lang="ko-Kore-KR" alt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87E5D7-A5F1-0630-D8FE-C8AF03B78647}"/>
              </a:ext>
            </a:extLst>
          </p:cNvPr>
          <p:cNvSpPr/>
          <p:nvPr/>
        </p:nvSpPr>
        <p:spPr>
          <a:xfrm>
            <a:off x="6767059" y="992404"/>
            <a:ext cx="2133598" cy="213359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8" name="Picture 4" descr="레서판다 사람들이 가장 궁금해하는 정보 Best5">
            <a:extLst>
              <a:ext uri="{FF2B5EF4-FFF2-40B4-BE49-F238E27FC236}">
                <a16:creationId xmlns:a16="http://schemas.microsoft.com/office/drawing/2014/main" id="{2F44CF5E-3E1A-9C2F-29B5-AA5289F287F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29" y="1629000"/>
            <a:ext cx="3600000" cy="360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52B9E39-453C-E40D-3FF0-32E4D48EB5D2}"/>
              </a:ext>
            </a:extLst>
          </p:cNvPr>
          <p:cNvSpPr/>
          <p:nvPr/>
        </p:nvSpPr>
        <p:spPr>
          <a:xfrm>
            <a:off x="10010393" y="4062396"/>
            <a:ext cx="891320" cy="891320"/>
          </a:xfrm>
          <a:prstGeom prst="ellipse">
            <a:avLst/>
          </a:pr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BC4B29F-987E-1BB4-30A9-934C3390FEF3}"/>
              </a:ext>
            </a:extLst>
          </p:cNvPr>
          <p:cNvCxnSpPr/>
          <p:nvPr/>
        </p:nvCxnSpPr>
        <p:spPr>
          <a:xfrm>
            <a:off x="0" y="3738230"/>
            <a:ext cx="62157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4DA806F-AC1B-E8EE-FACC-7AA9F4A477E8}"/>
              </a:ext>
            </a:extLst>
          </p:cNvPr>
          <p:cNvSpPr/>
          <p:nvPr/>
        </p:nvSpPr>
        <p:spPr>
          <a:xfrm>
            <a:off x="3244241" y="2177142"/>
            <a:ext cx="6200384" cy="4090773"/>
          </a:xfrm>
          <a:prstGeom prst="roundRect">
            <a:avLst/>
          </a:prstGeom>
          <a:solidFill>
            <a:srgbClr val="F0808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25B2126E-E5DF-7326-8298-DB34925EA354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23A808-347E-3577-EA20-2CCBACB6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FC271-3606-74E2-0557-E195E76413A9}"/>
              </a:ext>
            </a:extLst>
          </p:cNvPr>
          <p:cNvSpPr txBox="1"/>
          <p:nvPr/>
        </p:nvSpPr>
        <p:spPr>
          <a:xfrm>
            <a:off x="3470103" y="129615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express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mariadb</a:t>
            </a:r>
            <a:r>
              <a:rPr kumimoji="1"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사용하고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dbms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phpmyadmin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</a:t>
            </a:r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What is Express, and how can we use it? | by Isaac Avilez | Medium">
            <a:extLst>
              <a:ext uri="{FF2B5EF4-FFF2-40B4-BE49-F238E27FC236}">
                <a16:creationId xmlns:a16="http://schemas.microsoft.com/office/drawing/2014/main" id="{5B219A58-6973-851B-B390-0E57C95D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30" y="2391169"/>
            <a:ext cx="2980104" cy="1731702"/>
          </a:xfrm>
          <a:prstGeom prst="round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iadb - Official Image | Docker Hub">
            <a:extLst>
              <a:ext uri="{FF2B5EF4-FFF2-40B4-BE49-F238E27FC236}">
                <a16:creationId xmlns:a16="http://schemas.microsoft.com/office/drawing/2014/main" id="{38FDE9BB-4166-1223-F8AF-97B4858B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41" y="2391170"/>
            <a:ext cx="2642747" cy="1731701"/>
          </a:xfrm>
          <a:prstGeom prst="round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pMyAdmin">
            <a:extLst>
              <a:ext uri="{FF2B5EF4-FFF2-40B4-BE49-F238E27FC236}">
                <a16:creationId xmlns:a16="http://schemas.microsoft.com/office/drawing/2014/main" id="{5218A1F4-AA87-3EAF-7D9C-0AEC4BE7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05" y="4294850"/>
            <a:ext cx="3331775" cy="174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otstrap (front-end framework) - Wikipedia">
            <a:extLst>
              <a:ext uri="{FF2B5EF4-FFF2-40B4-BE49-F238E27FC236}">
                <a16:creationId xmlns:a16="http://schemas.microsoft.com/office/drawing/2014/main" id="{9D8EB1F1-78CB-C48B-76E4-318D93F49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03" y="4294850"/>
            <a:ext cx="2301240" cy="183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1A28E-D94F-E451-7548-3347E68F0115}"/>
              </a:ext>
            </a:extLst>
          </p:cNvPr>
          <p:cNvSpPr txBox="1"/>
          <p:nvPr/>
        </p:nvSpPr>
        <p:spPr>
          <a:xfrm>
            <a:off x="1064119" y="1221048"/>
            <a:ext cx="10011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76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2DAAC45-CFCC-FEE8-F8AA-2FEC09BF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Top 5: Best Open Source WebRTC Media Server Projects | Our Code World">
            <a:extLst>
              <a:ext uri="{FF2B5EF4-FFF2-40B4-BE49-F238E27FC236}">
                <a16:creationId xmlns:a16="http://schemas.microsoft.com/office/drawing/2014/main" id="{584D8B7E-285F-1FE6-1291-F3C5BC88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90" y="2444021"/>
            <a:ext cx="6687820" cy="300951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79904-0E36-E732-B9C2-C5A931871CBD}"/>
              </a:ext>
            </a:extLst>
          </p:cNvPr>
          <p:cNvSpPr txBox="1"/>
          <p:nvPr/>
        </p:nvSpPr>
        <p:spPr>
          <a:xfrm>
            <a:off x="3602586" y="1328770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webRTC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경우 </a:t>
            </a:r>
            <a:r>
              <a:rPr kumimoji="1"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mediasoup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사용하여 구현하였음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평행 사변형[P] 9">
            <a:extLst>
              <a:ext uri="{FF2B5EF4-FFF2-40B4-BE49-F238E27FC236}">
                <a16:creationId xmlns:a16="http://schemas.microsoft.com/office/drawing/2014/main" id="{D7B7323D-7040-4A88-8406-E70E5D97E709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7F558-8617-D9F0-FFB7-21EC81485EFA}"/>
              </a:ext>
            </a:extLst>
          </p:cNvPr>
          <p:cNvSpPr txBox="1"/>
          <p:nvPr/>
        </p:nvSpPr>
        <p:spPr>
          <a:xfrm>
            <a:off x="1064119" y="1221048"/>
            <a:ext cx="10011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1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2DAAC45-CFCC-FEE8-F8AA-2FEC09BF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rgbClr val="F8AD9D"/>
          </a:solidFill>
        </p:spPr>
        <p:txBody>
          <a:bodyPr>
            <a:norm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49B79-0688-0A9A-A15A-10667474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93" y="2577625"/>
            <a:ext cx="3241384" cy="2742419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0F9495-2A0F-9AFB-3DA9-1A859F97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020" y="2645204"/>
            <a:ext cx="3888496" cy="973004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7FF56-09C6-77B7-5A44-ED6F1E294290}"/>
              </a:ext>
            </a:extLst>
          </p:cNvPr>
          <p:cNvSpPr txBox="1"/>
          <p:nvPr/>
        </p:nvSpPr>
        <p:spPr>
          <a:xfrm>
            <a:off x="3528135" y="1353289"/>
            <a:ext cx="684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풀생성</a:t>
            </a:r>
            <a:r>
              <a:rPr kumimoji="1" lang="en-US" altLang="ko-Kore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이를 활용하여 서비스에서 풀을 생성하고 라우터에서 사용</a:t>
            </a:r>
            <a:endParaRPr kumimoji="1" lang="ko-Kore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3D6A44-BCAD-E045-4999-47180DF8E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20" y="4347040"/>
            <a:ext cx="3888496" cy="973004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6717D3-A772-A089-3E9F-BE9C24293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52" y="2577627"/>
            <a:ext cx="3734491" cy="2742418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331AACA5-8777-256B-8424-F12507A6E380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8BB1A-9C28-E1B0-0ABC-216E17B71DCA}"/>
              </a:ext>
            </a:extLst>
          </p:cNvPr>
          <p:cNvSpPr txBox="1"/>
          <p:nvPr/>
        </p:nvSpPr>
        <p:spPr>
          <a:xfrm>
            <a:off x="1064119" y="1221048"/>
            <a:ext cx="10011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60C82-4FEF-75DC-56F2-2C5A12756948}"/>
              </a:ext>
            </a:extLst>
          </p:cNvPr>
          <p:cNvSpPr txBox="1"/>
          <p:nvPr/>
        </p:nvSpPr>
        <p:spPr>
          <a:xfrm>
            <a:off x="1528175" y="5583091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DB </a:t>
            </a:r>
            <a:r>
              <a:rPr kumimoji="1"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B57CF-30F2-D018-5E74-2E9B77667B80}"/>
              </a:ext>
            </a:extLst>
          </p:cNvPr>
          <p:cNvSpPr txBox="1"/>
          <p:nvPr/>
        </p:nvSpPr>
        <p:spPr>
          <a:xfrm>
            <a:off x="5526065" y="3764168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3370E-8D2F-D0C9-6C2D-4183B843865E}"/>
              </a:ext>
            </a:extLst>
          </p:cNvPr>
          <p:cNvSpPr txBox="1"/>
          <p:nvPr/>
        </p:nvSpPr>
        <p:spPr>
          <a:xfrm>
            <a:off x="9654950" y="5583091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setting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FFA28-65FA-3F78-B01C-A0580EB7873A}"/>
              </a:ext>
            </a:extLst>
          </p:cNvPr>
          <p:cNvSpPr txBox="1"/>
          <p:nvPr/>
        </p:nvSpPr>
        <p:spPr>
          <a:xfrm>
            <a:off x="5526065" y="5583091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2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1B6C3-267E-FA5A-2178-34B272086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/>
          <a:stretch/>
        </p:blipFill>
        <p:spPr>
          <a:xfrm>
            <a:off x="1641240" y="1465545"/>
            <a:ext cx="2710096" cy="5095796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669944-3128-6E9C-4323-86787029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133" y="1465544"/>
            <a:ext cx="2710095" cy="5095795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3F63D9-2DD9-D0CE-A62B-DD17F7FC3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075" y="1465544"/>
            <a:ext cx="2710096" cy="5095796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E69F06C6-8BC7-5541-A1FA-781EF8F135E0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519068-2B7F-869B-334B-D44E379BE0A4}"/>
              </a:ext>
            </a:extLst>
          </p:cNvPr>
          <p:cNvSpPr txBox="1"/>
          <p:nvPr/>
        </p:nvSpPr>
        <p:spPr>
          <a:xfrm>
            <a:off x="337277" y="1221048"/>
            <a:ext cx="2454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Login/Logout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1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r>
              <a:rPr kumimoji="1" lang="en-US" altLang="ko-KR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6DCBC4-D5E2-4DE2-40FF-8EE79E97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9" y="2177142"/>
            <a:ext cx="2444039" cy="3296992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B1231E-66F9-7A3C-7F07-3D696698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282" y="2177142"/>
            <a:ext cx="2507640" cy="3296992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B61F2-56FD-9E0C-9E51-755241C6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16" y="2177142"/>
            <a:ext cx="2507640" cy="3296992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C3ECF4-4831-7BB0-5F27-A258E32EF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751" y="2177142"/>
            <a:ext cx="2507640" cy="3296992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7" name="평행 사변형[P] 9">
            <a:extLst>
              <a:ext uri="{FF2B5EF4-FFF2-40B4-BE49-F238E27FC236}">
                <a16:creationId xmlns:a16="http://schemas.microsoft.com/office/drawing/2014/main" id="{F74FF60C-FE63-859E-9F50-C3E502ED9D28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84E40-687E-9E60-8770-27CE0CD70DC7}"/>
              </a:ext>
            </a:extLst>
          </p:cNvPr>
          <p:cNvSpPr txBox="1"/>
          <p:nvPr/>
        </p:nvSpPr>
        <p:spPr>
          <a:xfrm>
            <a:off x="576473" y="1221048"/>
            <a:ext cx="1928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code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62179-4EC4-0B95-CBD6-2F1AF171EE4D}"/>
              </a:ext>
            </a:extLst>
          </p:cNvPr>
          <p:cNvSpPr txBox="1"/>
          <p:nvPr/>
        </p:nvSpPr>
        <p:spPr>
          <a:xfrm>
            <a:off x="1442693" y="5607846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control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85692-DC0A-8DD1-E27F-736A70C23E3C}"/>
              </a:ext>
            </a:extLst>
          </p:cNvPr>
          <p:cNvSpPr txBox="1"/>
          <p:nvPr/>
        </p:nvSpPr>
        <p:spPr>
          <a:xfrm>
            <a:off x="4120167" y="5607846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router1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5BBCC-1DE9-08CC-EBF4-97BD5FD8D569}"/>
              </a:ext>
            </a:extLst>
          </p:cNvPr>
          <p:cNvSpPr txBox="1"/>
          <p:nvPr/>
        </p:nvSpPr>
        <p:spPr>
          <a:xfrm>
            <a:off x="6848901" y="5607846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router2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CA8CE9-05D4-B58B-4BA8-82E971BFF8B1}"/>
              </a:ext>
            </a:extLst>
          </p:cNvPr>
          <p:cNvSpPr txBox="1"/>
          <p:nvPr/>
        </p:nvSpPr>
        <p:spPr>
          <a:xfrm>
            <a:off x="9577636" y="5607846"/>
            <a:ext cx="11398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 service</a:t>
            </a:r>
            <a:endParaRPr kumimoji="1" lang="ko-Kore-KR" altLang="en-US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03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CBB1E65-4A4A-034B-393B-034D30973A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8571"/>
          </a:xfrm>
          <a:prstGeom prst="rect">
            <a:avLst/>
          </a:prstGeom>
          <a:solidFill>
            <a:srgbClr val="F8AD9D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kumimoji="1" lang="ko-Kore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kumimoji="1" lang="ko-KR" altLang="en-US" sz="4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</a:t>
            </a:r>
            <a:endParaRPr kumimoji="1" lang="ko-Kore-KR" altLang="en-US" sz="4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739029-ACE2-9441-7DA3-60442489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52" y="1515649"/>
            <a:ext cx="3080403" cy="5046135"/>
          </a:xfrm>
          <a:prstGeom prst="rect">
            <a:avLst/>
          </a:prstGeom>
          <a:ln>
            <a:solidFill>
              <a:srgbClr val="F0808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A390C1-B68A-3165-683B-99781C4A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45" y="1515649"/>
            <a:ext cx="3080403" cy="5046135"/>
          </a:xfrm>
          <a:prstGeom prst="rect">
            <a:avLst/>
          </a:prstGeom>
          <a:ln>
            <a:solidFill>
              <a:srgbClr val="F08080"/>
            </a:solidFill>
          </a:ln>
        </p:spPr>
      </p:pic>
      <p:sp>
        <p:nvSpPr>
          <p:cNvPr id="6" name="평행 사변형[P] 9">
            <a:extLst>
              <a:ext uri="{FF2B5EF4-FFF2-40B4-BE49-F238E27FC236}">
                <a16:creationId xmlns:a16="http://schemas.microsoft.com/office/drawing/2014/main" id="{EA10DF3E-CA66-63C2-A7E0-1775661F0364}"/>
              </a:ext>
            </a:extLst>
          </p:cNvPr>
          <p:cNvSpPr/>
          <p:nvPr/>
        </p:nvSpPr>
        <p:spPr>
          <a:xfrm>
            <a:off x="-250520" y="1088571"/>
            <a:ext cx="3630420" cy="742008"/>
          </a:xfrm>
          <a:custGeom>
            <a:avLst/>
            <a:gdLst>
              <a:gd name="connsiteX0" fmla="*/ 0 w 3805784"/>
              <a:gd name="connsiteY0" fmla="*/ 742008 h 742008"/>
              <a:gd name="connsiteX1" fmla="*/ 185502 w 3805784"/>
              <a:gd name="connsiteY1" fmla="*/ 0 h 742008"/>
              <a:gd name="connsiteX2" fmla="*/ 3805784 w 3805784"/>
              <a:gd name="connsiteY2" fmla="*/ 0 h 742008"/>
              <a:gd name="connsiteX3" fmla="*/ 3620282 w 3805784"/>
              <a:gd name="connsiteY3" fmla="*/ 742008 h 742008"/>
              <a:gd name="connsiteX4" fmla="*/ 0 w 3805784"/>
              <a:gd name="connsiteY4" fmla="*/ 742008 h 742008"/>
              <a:gd name="connsiteX0" fmla="*/ 177753 w 3620282"/>
              <a:gd name="connsiteY0" fmla="*/ 742008 h 742008"/>
              <a:gd name="connsiteX1" fmla="*/ 0 w 3620282"/>
              <a:gd name="connsiteY1" fmla="*/ 0 h 742008"/>
              <a:gd name="connsiteX2" fmla="*/ 3620282 w 3620282"/>
              <a:gd name="connsiteY2" fmla="*/ 0 h 742008"/>
              <a:gd name="connsiteX3" fmla="*/ 3434780 w 3620282"/>
              <a:gd name="connsiteY3" fmla="*/ 742008 h 742008"/>
              <a:gd name="connsiteX4" fmla="*/ 177753 w 3620282"/>
              <a:gd name="connsiteY4" fmla="*/ 742008 h 742008"/>
              <a:gd name="connsiteX0" fmla="*/ 0 w 3442529"/>
              <a:gd name="connsiteY0" fmla="*/ 742008 h 742008"/>
              <a:gd name="connsiteX1" fmla="*/ 10137 w 3442529"/>
              <a:gd name="connsiteY1" fmla="*/ 0 h 742008"/>
              <a:gd name="connsiteX2" fmla="*/ 3442529 w 3442529"/>
              <a:gd name="connsiteY2" fmla="*/ 0 h 742008"/>
              <a:gd name="connsiteX3" fmla="*/ 3257027 w 3442529"/>
              <a:gd name="connsiteY3" fmla="*/ 742008 h 742008"/>
              <a:gd name="connsiteX4" fmla="*/ 0 w 3442529"/>
              <a:gd name="connsiteY4" fmla="*/ 742008 h 742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2529" h="742008">
                <a:moveTo>
                  <a:pt x="0" y="742008"/>
                </a:moveTo>
                <a:lnTo>
                  <a:pt x="10137" y="0"/>
                </a:lnTo>
                <a:lnTo>
                  <a:pt x="3442529" y="0"/>
                </a:lnTo>
                <a:lnTo>
                  <a:pt x="3257027" y="742008"/>
                </a:lnTo>
                <a:lnTo>
                  <a:pt x="0" y="742008"/>
                </a:lnTo>
                <a:close/>
              </a:path>
            </a:pathLst>
          </a:custGeom>
          <a:solidFill>
            <a:srgbClr val="F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F8578-CD6F-B545-A084-328B81F746D1}"/>
              </a:ext>
            </a:extLst>
          </p:cNvPr>
          <p:cNvSpPr txBox="1"/>
          <p:nvPr/>
        </p:nvSpPr>
        <p:spPr>
          <a:xfrm>
            <a:off x="576473" y="1221048"/>
            <a:ext cx="1928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5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Chat</a:t>
            </a:r>
            <a:endParaRPr kumimoji="1" lang="ko-Kore-KR" altLang="en-US" sz="25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78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279</Words>
  <Application>Microsoft Office PowerPoint</Application>
  <PresentationFormat>와이드스크린</PresentationFormat>
  <Paragraphs>90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배달의민족 도현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 웹 서비스</vt:lpstr>
      <vt:lpstr> 웹 서비스</vt:lpstr>
      <vt:lpstr> 웹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모듈</vt:lpstr>
      <vt:lpstr> 모듈</vt:lpstr>
      <vt:lpstr> 모듈</vt:lpstr>
      <vt:lpstr>PowerPoint 프레젠테이션</vt:lpstr>
      <vt:lpstr> 데모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최서현</dc:creator>
  <cp:lastModifiedBy>김현민</cp:lastModifiedBy>
  <cp:revision>108</cp:revision>
  <dcterms:created xsi:type="dcterms:W3CDTF">2022-05-31T02:30:24Z</dcterms:created>
  <dcterms:modified xsi:type="dcterms:W3CDTF">2022-06-13T10:53:40Z</dcterms:modified>
</cp:coreProperties>
</file>